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2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6801DF-62BA-40AF-BE7B-5B89145A2A9D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CFA498-65A9-4B9F-B251-9C150B460AE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Prominences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Paul Lim and Brittany </a:t>
            </a:r>
            <a:r>
              <a:rPr lang="en-US" dirty="0" err="1" smtClean="0"/>
              <a:t>Griner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0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Prominences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Gaseous feature extending </a:t>
            </a:r>
            <a:r>
              <a:rPr lang="en-US" dirty="0" smtClean="0"/>
              <a:t>outward</a:t>
            </a:r>
          </a:p>
          <a:p>
            <a:r>
              <a:rPr lang="en-US" dirty="0" smtClean="0"/>
              <a:t>Arc of gas that erupts from the surface of the sun</a:t>
            </a:r>
          </a:p>
          <a:p>
            <a:r>
              <a:rPr lang="en-US" dirty="0" smtClean="0"/>
              <a:t>Are held above the Sun’s surface by strong magnetic fields</a:t>
            </a:r>
          </a:p>
          <a:p>
            <a:r>
              <a:rPr lang="en-US" dirty="0" smtClean="0"/>
              <a:t>Spew out enormous amounts of solar material 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648200"/>
            <a:ext cx="4572000" cy="190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38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Loop shape which falls back down</a:t>
            </a:r>
          </a:p>
          <a:p>
            <a:r>
              <a:rPr lang="en-US" dirty="0" smtClean="0"/>
              <a:t>Thousands of kilometers</a:t>
            </a:r>
          </a:p>
          <a:p>
            <a:r>
              <a:rPr lang="en-US" dirty="0" smtClean="0"/>
              <a:t>Contains much cooler </a:t>
            </a:r>
            <a:r>
              <a:rPr lang="en-US" dirty="0" smtClean="0"/>
              <a:t>plasmas</a:t>
            </a:r>
          </a:p>
          <a:p>
            <a:r>
              <a:rPr lang="en-US" dirty="0"/>
              <a:t>Forms over about one earth day</a:t>
            </a:r>
          </a:p>
          <a:p>
            <a:r>
              <a:rPr lang="en-US" dirty="0"/>
              <a:t>May last for weeks, or even months</a:t>
            </a:r>
          </a:p>
          <a:p>
            <a:r>
              <a:rPr lang="en-US" dirty="0"/>
              <a:t>Can loop hundreds of thousands of miles into space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QTEhUUExQWFhUVGR0ZFxcYGBgYHBgYGhwdGhoYGB0cHCggHBolGxoYIjEhJSkrLi4uGB8zODMsNygtLisBCgoKDg0OGxAQGywlICUsLDQ0Ly8sLyw0LywvLCwsLCwsLCwsNCw0LCwsLCwsLCwsNCwsLCwsLCwsLCwsLCwsLP/AABEIALkBEAMBIgACEQEDEQH/xAAbAAACAwEBAQAAAAAAAAAAAAAEBQIDBgEHAP/EADoQAAECBAQDBgUDBAICAwAAAAECEQADBCEFEjFBUWFxBhMigZGhMrHB0fBC4fEUIzNyQ1I0whVi0v/EABoBAAIDAQEAAAAAAAAAAAAAAAMEAAECBQb/xAAwEQACAgEDAgMHAwUBAAAAAAAAAQIRAxIhMQRBE1FxBSJhgZHB8LHR4RQjQqHxMv/aAAwDAQACEQMRAD8A8QEWBMQAi1IjDYxCJwIiSbdItSl4l3cYchqOF8opUiIZYMCIguVFKZqXTvkGyxIJggSY+7uJrIunfcpCYmExZkj5oqwix0fARagRBIi5IjEmNYok0iLpYitAgiUhyBxgMmdHDEZYTQd4SXslj66e8PcSqVMHDbW3PGJ4VRZJaQps2p+nXjA+I5u9Qdgfhvcc+scieRZMvwR0EBTVE2a6RBkvMqWFlXhRYDjyPKKp0haVkqbMo2SBZtulvlAomkOh7Znbj+8brUtvzzLGM+URLMw3KiD1OreloadkMJ79feTBlSCS5ALfjwlnzypAlkt9H0IhpS44mTTKSB4lABIu/WBSUtNVbb/0YmpONR5GeJ4dLkKMw3CSyQGDg6PfV4SV9QtRSEB8w1scrkX52hbV1syafH8ILcn2hjSVGVDfrIYX9T7RjwnCpPdlxTS3dlcrC8hfNuNRc/aC8Qld5PJbwsEnpo3PeBqStyKUnUi4JLh/wwWZuZyReKk5qVssoTTy++CSWADtsAPe5+ULMUxRS1hKCyUnXYnjBFf4XJLBWrXccOIiMnB0kBQOt7/K+8GhojUpFjWkqEpRclTX4v6QPTYgVkhNid2e33ZohLlKVLCEi5fMX9ninD8NVKUHUNdt+cC0wqTb3ID19dNlEgFWU2e1z5CO008qRn1LdGMMcSSkpYpzKNhYWeApUpSHSBaCxlFw4pkJzJCRJClAk3Om/Pj0hMDMLm4GjO1o0HdKIIAtp5FnimpoO7FiC433PCLx5UtnyyC/CgvMUOX1bW8WYigy/Cv4lFyRpq7QTTJEtiQSvj8wIaLpJc1BzEZvRj1fWKnmSnqa2IeRpi5KYjJRDaiw/OQkXPK8egyZFHk8j0vTSy8AUuW5hrV4NNlJClpAB0uPlrD7DuzBzJZ9XChqG368oZYzQ94BYZwWK9CyXY8/XaOXk66OtKL27ncw9Cor3uTFSaCYsOhClf6pJ+Uff0ahqkjqCI2vZyqVTzkmUFFZKUqSosrKou7DXb1Ea+sw2ZNUsJy5iQS4zA6k2O0Dydc4uq5NvDCEve4PG+4iuZIaPVV9k5ZCs6RnUXdJICeQGked4pTGXMUghmNrM42LOWtzguDq1ldLk08eOUdhOpMRywSURzJDuoSeHcoCYtQIlkiQTFORqGKiSBDrs/R55mY/Ci558B6/KFCBGrw4d3ISALrLqJ24Qn1U2o0uWdDDGhiqaTcag8NoDq5zrBTfKxIPDfzgnD5RIJJLEufo0cmUuYkj9Qyg/QRy4uMZDAJjtU60rFyoX5bQtnDMp0pPw3/2H8Q9n0RziWhIu2ZXPc+kCYx/adCXLi6t3/BBsU1tGPP2IhcicHBP3juGyhPn+NVrny2gFBfk7H+IKr0GRMSxHwvbnDTj/iuWiM0E9MtxsE3AN78/OF8wFalKQGAFrNtdusA4fN7xbzFbHqeA9/aNCaiWlOxDaX8rQpKLxOuWQSGkJ8Ux3bwtYxJMnweJ31AzXI4RfNnKmuwOUOXGw5vA9NSKMwq+JPHl94Lqde86IW4XIzkiYljtZr8zwhnLk5Tf4RpF9Moq8I0fZ4hWymVlNlAXBN4VlkcpFAGL4gEoSJTAnU7g/nGLez517xyvUHrZuEcqKIGWPCkk6bt+NE8PpilIDlwCL7feNNw8LSiEjNdZzake+4F9LQBXSClyly/PeGEiQnOHCieVh52vBM+nzKcWu4e/KMrIoSIJ6bETLQHLE/S7e8VTp5m2cMdL+cUY6FFYS3O3o/ziiVnSyUMX1L7w3HHGta5ZYZVU6/CkDMSWGtoZ0NOgSylSsqri5uptfSO4XMKUuS5B4wLiwKktlBS78CDxHlAHJzejj4kPOqcQ4oHuA482MKqdTaQ7w4ZiOPR/Jo7ud7HD9mxRr+zMooCVBTkbElvaBKjFmzywfhUctnBBF+evzi6fLKJTsRYEGxB1b5NFOEUEypnSxkcAO/JywPofSOJFJuU5HadLc0/ZmiShIXMSnvFM5sSODl7WswjUS5RX8NiPx4CpsBzSVmYEhQIASc+2xAb66QsTji6Y5JWRCbs4BUQ7E8ReFlFtp5OH5CM/7rfhvdefA1qls4UQ4twP7xj8V7KJmrKpamJuQb35QwVXmYoqZ1EuSLDzEHSp5YABydoD4mTFO4MPHG4RMdVdh5yUZ0qQsOxDlJFjcvZuhMIa3Cpsq60KSDodvUR6LXVK0/ECU7g7RKfUkyV5T+kta4t9och1+VVqVo1p23PLgiPiiGkygOgBd9x7RKRhpNiCCOUdLxo1dhPDRRg1AZkxIYkP4ukamtonItswHBoO7HYASXS5KtfLeLcaJTNUB+nX9o5mfPKeS48IpTjq0IXVEwo4DMGaJy8yR0GbkMxYQPOQpRcXI06cfSLaUFSlAksnQbQJpaf1Nl5rQEApAKjqeJ6xXJoh3alTXzKfK9rcWiFSGVJCNi6nta/3hmoAqJUQbW4DlrA29K27lGKqqRWRSmYILdW3gKqLseTftG3xWnQJJAF1hh5izekYuYi19vwx0+mzeIrL5RWEZVMDpw4QZXS1AAAlTt94lhcoFYUon7trGvp8FE0hnBJduI0is3ULHJWRtRVsVdm6OYUZm8G7n58oLE1MgpQg5k3fz0aNbVYZmaTKZAFydyfl5RmpdL3i2WGCSfEkM+uvOEJyuTcuAWPKp7gmI4uiShKKcsXdShctwHN94zyxNnqJJJUT0A4/SGKZaTPKVB7kJD63a5Ggi6glATcxcN8Q1bgIZi4447LersKkkTo6fuAO81O566QVVqCUubb6xTVyxMUqcQQhIDA7tqfWARiIm25sB+coEoub1fUgTOqGyhOp1Yv5wDVYsTNQyjYMR7xRPJSs5bJP6jw1LR1KJWTMpn1HEgfMQxHHFbtX/JYVhtZnWrgzNZy+5MVzSEeI2J5/m0Qk4gkJJQhnVdXNgGDaC3vAuIz1aLSCOI6aAxqONufFIgxlVPeElP6bwXgKDOmpcNwAvvrCTDg+h1DEcufHaNDhK+4UFEDMC4fhA80VFNIp3Wx5fTpg6WSNLQKW1EXhTiO5Pc4XT1DY1vZuqCh/TrKvECwNw+ottGpwYIonVMUp3LNqobexEeb01YpJSXuggpLm3Lpyj0DGMMRUSET85lrCCoJNwpwCOjm0cXqcenIrdJ/qdXUpRp8Gxkdo0IT3yJhVurO6QnlowH3gOf2woFqTnEorUXOWSVgF+KmHpHi65xc+nlEpFSpBCkkgjQiGY9PJLd38Bb+mw3e9nsdZjspY8UkPoFfCz8k394Zdm5EkkuhZVbLcagu4bbkQdI8VVic1QZUxahzUTDbDO00+UnKkhuhe3mIW/pskZKbp/noGn0yljcIOvmz26lw0KUvvCFZilyoOzFz/APln0ijGsNMn/G/dnhseHFmjzlHb+rDXSkC7BAYm2ru/7xt+y3bBU8mXUhLFiFAFLE8uD77QZrA4aJbN9/58jmZOm6rE/E2aXb+CCsJTUMJtOtQHwzEHIpPEEsyh1i6p7HSZYR3aVlai6isgskbMAA9x6Ro6XFpaFGWtKpaho4dJHFJGo5sIZlbk2JAaGMXR4p43Fyt8fFff6iWTrs8JKk0vXZ/b6AMgCTIU6AlKU6J+R3ePH8V1VlDkm/ICPTu1NeTKVLR8SiLXcpB1HmI82qk5T47aknZ4R9o5Y+JGEd1Ffn6I6XsiDUZTly2USiL8eHAH+YGmzCk5EpLnpf8AgQKusZaiRlYW5xZJqFLZWnA8dtIV8NrdnZJyZAzEHUbvw1MfVLmYE2vqXvw33geWs94ENuHVsX4xdiS0pmPc5E53HM2+RjVPV8iw3EKYhlM+WyfPfrAi8KzS+9WWtYDc8zHFVapxYOybnXaL5mLIZMop39bXH8xiKyRSS5+xncT4WwW/NgOPCPVMJmolSgrKCsKDvZuDcY82pqRSZrEsCfCo/nzh/UYn3eZKlhSiR6jeN5MlZFKO7oD1GLxUomtxaYiWnvQR3ij8Lg+w0Db84x2IYm6SENmL6nLrbXWE1dj5dYFyBY9dd+XzhTOxIqlhASSt9eXHrGvAlkkpNV+csrB0/hrd2yU+o8Y0SQr4hccfOHFBirhSsoZR+I2KhuWGlozYw2atJIBUBc3iuimqJCcxFwwOkNTwwnGr4GGbOoCqhBEtHgT8RIcADQW94zc6nloV4mZ2YXOt3eGsjGJtM/dXJSQpmIvrrC2Yn+qH9tLzCq/1fzgOGLgvKJStP4FlXNkEJTn8Cfzqf2i+ZhqVofVkgJVo44sN7wlVIUglKk32PCGdHXFACFO52Pq8EnBxS0M0CKkq8CVjKh/EwJHyiSkpVMWlH+MEMH5N83hliP8AcCQSQAwLWtq3SA6VBQ6AkG9zxALh7xFO433/ADcgZR0yUJYl2didfaIYpTKWEhKkgAG7+0BzKx1pTYM4JNrbwWmelTJBcHzgbjKMtRDBpTaLZEclKEG09GVJcDTaO3OVcnEwYtTTiXUVEpZZIc31jd9nq7LSKlzjnKSCgJuUNbKrz2vGGoahaFpUlRSf+wLGPSsFpEokla1MpZzFTsSToTxeOT182lTOnUVEx3aSWnI5GUg2YJAUpTFTbkC94zQMek1s+XPWQqSlUtIy5ig5kvz1d+fpGGxmkCJ0wJDJSbByfeCdHmVaHyZyRb3A0mC6dyQAHJsOsCJEaDCKEgInhYSpCnylaUqLMXSCQT5QxlkooJjdIvpsMXLYzZahmAICgUk+Rh7hc5UpYL3GlgRexBSRcEO4i5fbKbMnGYyWGYJzJBUlJIICtioMGPKCaxDqExISUL1UhNgrUvs7nXfyaOX1Dd2RSk1U0t/n8uDdYFUoqJPdzVALZkuwIJ/6HdPLXrD/AA8r7vKtJzos7jxNoXjzGgUdA5IFiA/4I9SwkHu0glyAz724w/7LzPK6a3S5812v07HnPaeBYt1w3x5enqIcVlJ71RVskj8848z7TTGJe4a3V49A7SAicspOovyb66x5n2nVs+0IZ2pdTprhs6vsyPuJ32Qlmuq46NBtBUgKQnrrtb9jCyjnm+YdNoqNSogkHdubH5QzLHq906hp1yw+YXGp3fb9/SB51KiYxBypFju4F4pzkCWlNiR4nbRoMpAA4DEHjw+rQnTirTIL5OIpS4RYuBmO4aFtUVEhTEkqJBFwWvF2K4f3cwf9VXDPpDTGUjuwUggJsG4EX6/vDKlCLTj3IDU+IvlmLJABZXLp6R3GDMUlasoIKnSsE5gncEaMXgCnolFNjqQw5w1w3C1KJJzBDsonS9gCOdoqWiD1LsU6M9RrUVBI0PL3gmfNloSBLHU8+D8OUHYlSGTnlpYJBcnd9wDw+8Rw3DRMWAkgtdQ1Yanow3gryRa1vj85J8SWGVi03UrbQb9fWB04dLUCyiCOO3OHGN0UqWrur3Fjz1txsYV10vKlIB2L5XuLfFAoSt3HayKmrAZaif1XHhfk2vtD/B0pkJKFhyu4I6j0MLsHwwpOZbZG1cRYmtCZ75syEWDfLn+0Xmeu4x4IHdokNkQhPNRO9ngSXSJSnMG4g9NWhr36KkZTYM76ltudzGYrqhV5SVDKHbi30MDwKUlo4a5JdIKlYgkOq5Y8YqOLuvwgNpr9oVU0pzl94hOQUKI4GHVghZjW6sfGgExOY5i24GnW+kU0lUmWpiQADeFqa5fHyitSCovv5mKWF7qT2L1XwLJCQY1nZ3FkSdjmIKSNlpIZjwIO8ZakRDCmmBJdgYZ6iCmtLEujjUfUcSKCWZ5BLJd+iYZ1eKCZMJzKSiWAEgA5bPlNjfXTlCWkmlayb6X26D1hjW0JQn4kIYOwOYdeDtvHPyL3kpPeh/YJoJk2ylKV3aVONA/KNTR0a57KIdKgRoAL7HRzzjBUmJJKvGpTDRtSdj0jXYZjXcylJRNBWAGf4g5uRzbaFs2JqStfRA8upx9yrM/2n7IzadS1ISDKF/CvNkFrElnLnQPCrDKCZMUO7QpbG4CSfVo9GwaUZ5KpqwQtgEkvrqVnZ30eHGM0lLKl/wBMgiWiYozJ0xCsrlFhLSGIL5m246w1jzuUXdKvj+bi76h42sbVv4L6/nc86padADmYxNinK4F2IUQehBAMaDDZASSkThlULN3gzcvgfyIi+XisiR/41IgEGy5iVKIbQ3OvpH0iYqaorJdRLmwGt9g3pCeecavkNqlK7VL5fp/JqsC7NrASs2QQ5HAerjpG1QUpQSNGze28YPD5rEeI5tGzG/WNTik8S6dRVqpDNyNvzrHT9n5McMcpRVUt7d/b/R5vr4ZMmSKk7t7bV+eokxWqliXMUSStYsBz35Bo8xxxBUphe3o38w/rK8FRGiU2GpvuYSIWFLUU3JTfytHL8aU5664PQdJg8GPqZecpklLXOnTT6RRKkHKVHjp9Y1owdMxR1GWWXtodQT7CEPeBJUk6Oxh7HnUlURvkFTUkCznS5MO6CehGTMRfU6gW0f1hPS0oXMSLhJ9o+pkFagE3AOnG0ayRjJUQ0dTWonLCTYI0J4CLahHeKSiWrw6m/m/tGSM5QWtxdVi4/GjU9klFT5UuAGdhZ+cKZsPhQ1LsU9lY8wTs8SRlSVDjreH6sLCU90xckKW36QL+v5vBKZ3dUoykuSQWPAg8HD29YGmVikSVL/5CDYXYHd+MCqKrU7dW/wBvU5csuXJK1xdL18zz/GQBMmAg5cx3GYgHbyhfLq0y1EySSHBcpYnRwehfrDaploK8yyQC78XPCEtVThM9gp05QQeOj++/KD4XGSp+R1ETqppnzspUUhLsH0e5AP5aCaMqQFOAAHGbUv57QsIea6rWNxqMtnj5VWeO9xsYM8dpRXBZVU1rOBoTp+bQIuSUsSLEP6QZicsMFJHh084rP9wBIYED6QeDSSa+ZTQXh9YZUwEpDrTYDnYXgWpld6s5QQo31d+XKLK2lZiFObC2gtsRHDKEtIIPia5+kZWm9S5ZGr2LKDDMyQQSFXC0mz9PlFFTKLizgepieEVZBUSddQ2vPlFtbiIz5gzWKfr77RX9xZGuSlVC2aoEkiw/TBNIoAX/AJiNXXiYAGZjaIywwzHR268YK7cd1RI0Jpa7CCQq7QtkrYRfKmXh2UDjYOo2SG1HVZC46QSJneKGbwoUQ/La5hXTLZT8eOl4JQvW/lxhWcFdnVxZNSDCgBZb4XtvaL6Pwknbd4Hp6hIDENzEXKnMl7X039fKAST4DDaXXuGS4fcW9bwzoaVSEha1ADYksPKM3QqDs1zGkE/N4ZqEnKAByHLaEc8NOyKY7p1hV9QN7EQzJSGPhGjWH1jLyzLFhLUARc5sot0LRZLqQS7O1gAdWhHTXACeLUzW01WHTcOTb+Iv7WVC0SJySbOAzjxOp/IMl4S4dKW5WEOs2SnmePACKu0apxQlMwvNWp9GszDTZhDWLM1jaff6CXgReaNNbf8AfoZipWyc6tCcqeZ1P8xTQVJK3IOUJ04D8ETxaWQkuGGdvUXbyEKaRbEi5UpNgDwIPprBYQUoNnVHy6pTTCk5dBxfT3hQcPJ8SuD+v1MXSZblZU4SNB5fzF2DTRMJG9wH2YfKKV403EnApnzDLCVJBA2Gzaa+UG9nVo75yAxZTA6PtA3aOYBkSg2UgE+psPSApExlAqDPw4D7w1o14vUrk1CcFRUEqQoAuddy+nMM0E4LNMiZNpgASrQgMH+0KcLrAhILkto1izb+cQVVkKzoLlmKndr6+lusKuE3cHx2MuN7Pg9Zw+Qkoly1KClpJJCWLDfoYzVbiqJc9Ze72RyG5+0IV9qSmUMqr5dRYud248+UZFWIqKySdS5+sajhllilVUK4ulcZNyd2N+0GIZlEgaly30gCbMbIsvcAW14t1vAFUTm0Y8OW0Hf1AKCnK7Ne3RhzhpY9EUkOryBK0FLHZYfmOPrFmHScxTmYJD68ePSKVHMEi7h2+0clvlKEklROgEFaemijlSGUUZnSNIa0EhBQ4d9/2hZTyDmKSl1Dbg0ESJuV8t+UZyK1SZIkwkoL5iwNv3gfEFqa4I4bg+cSnTBMJym/p6xOZW2CZl2iJNNOi3wcmTCFZswJUjXd209PlAlPTElmPi09eEHTVpEtmDlsvLU+o0fnFuDrVLJX4bJLnXXltf6RNbjFtFNC8ShLV4tdRBxlJnkBBY8Ls54QDUKSTmJd38Ie3rBFJXZEFh+cRFzUmrXJS22MYmZaLZc0iBkxYkx2GjxePI13DpDks/U8BDKhm5HExNh4hrcizHdjC6jm5QovszdTr5faC5dQ6fCkPudT1vp5QrlTe3Y7fSySSd7hNSsWIVqxbcWiffs3MXBheFuYLFQ4ZVy+r3gLhR0Mea2+xoKOfma9idct3h0iSbGzfKMrS1iEauejGDUdpEg/ASOrRzsuCbfuoZc4ruaRCE6Onr+CGVNlsx6WaMertOHOSUORUXbqALnziuTis2aS5Yf/AFtCsujyNW9if+j0zD8RY/pIB03tx6QoxjFUrmrmm4CgBd3YXPn8oh2XUVILnYs4Gn1hXLIAWODk/RvOBLVTg+LF4YYLI2uQftFigW0sAAakcD+D3hJR2nEgHdvOCMTWD3ZOpPj8/wBMFVEq7pSxBta5B4w5CoQUfOxpKlQPSgmcpLslnbifz5QRh0lMt0qUUlQU6uR0R5veLlSwJhLMQkHnv+8JBXGZOUolhoAzj7CIk8l1xSKI4orvClYByJt5PH03IspSCXs/2HtDFa/7S06MCSOIbbn947Q4ZeWrcMWaz73gviKMd9q4LIVaAhBcX2hKiecpTo9+vKGlRUlc5SCfCx2hRPRlUw2gmGO1Pnkqz6dYAPzi6lpULSAFMt/b7wQqkCyhIDE78RH1RTpByM5GpT5/MtG3kVUnuStwM5ipyXy7nkY5JN1HYD8aJ1mZDJLfcRykk5iG9OJjd+7fYrvQTRrCErKkkkgZRwfc+0M8DQlAzKYm54FPI8ekLKpaklQUAA9t9NADwiEuVMKmdgbudGMAnDXF71ZYxpZwXULIs6W5vyhf3KsxSljdi2xgcjIpQL5hvDiixBADKl+IcNB5vEknDeO+yIgaYtLKQgjNdydeJ84DoZaCfGfLnEZdTlWpRDku3U7iOYfTZ5iRe/CC6dMWZvcJqApRYgOLC+0D1MwG2XKd+EOJ01AmZChKcoYEF78b7mAcRnoUpIA8IF+L/KMY5NtbGmDrlpDZDmJF7M0cVLCkl1JTlFhq5gw0IyDKdefuYqr6cpZORmDPd+JeNKabpMjRhxFqYqEWCO0zwsC5EWpVFAPlHc8DascjPSEhcWJXAssRZmjDiNQyvkIC3i2XA8uCUQKQ9hbe7CZQhjQGx84XSFXhrS05TY76Qpme251MfBocKqMqfETZPhv7RyvUZaUTALqOnEi4+UCZ2AJsRfzG0RnVAmSgxLo8TctCeWojl6Pe1fE2LapeYORcKJt10hpV1uVCFD9eo4AbwPRSMyhba4fU/aK68HvO7ewDfVoYemUlHyIM6hwhMwEnM19LFv3gBaUSkLADkl3iycs5BLIcNbgGv5ftCiuqgoMC5DAxWHG3t8f+FDMFJXmVsAw+pEEf/KELyXGUcR6wlo6RSk5ycvs4G0CVcwlVn4Od4L4EZOruiN0rHMrKVd5YE3PO2vnr5wPS04WpSncbb34GFshZfUjY7+0F4bWhGZy2hH+w/aNyxyinRSkXYvXFWUCXkKPDmSTflC+ROUkuOesM6dcqapRW6XBOhLqGlhFVTJSFEEMeHu/vEg4xWiiVYAuYVXJc8YJk0ywoNoWI4fOJUFKlawSd+tvxoZ9pp5SQlOUIsQBp84ueT3lCJPUpnoXMVkWNNSN+DRCTIKVqC3ukgNo/PlFsmdMWlKgw4nlpBwnSlylgh1D4VOSxHzhdycdq+hoSVdOvK6kh9cz6t+CBqVKyMoSSDe33i+VMWoEXdJvbbS8M8DUlK1uoqZLaceG2vyg8puEH3M87nKPBgtKUt/czdd/SDaqrlyJmUpIL6+zloFoZ/jUrMpklk5tWve3OBqmrVUkukWdj5Qu4ynP3+P3LKqqrTMmOPh59NYCCAVcvlHJshgQLke0H4TLz+BXhSpgSbN/Jhl1CNrgnqRp55zOnYXHLb32i3GKgmU6rLKvhOrWv5sIvkT5ckzUjYgIOrhwC/J7/AMQvxVaCpWUlWZmUbG2sDitU06I+DDgxIRCJCPQHgkyeaJJiuLBGWGiy14kiKhFyBA2Nw3YRLi5KooTFiYDI6eJ0EpMOZWI5ZbaqPt1hGmLkQvkxqXJ0cUjUTCFISRul25wJKPdlVmGjHgWtBtFLJlJKdcnqzlusSqiFyksGuQSRvr6RzVKnp7WMkZSQqYFAn4XfgdWEVqmkFyzcbE6Pcx8pDg5DYZQC/wCpTAn1hYylFSXLizc9DGoQ1EGKawKlqOZLvpyPAcGeEaPiJAeJTwUKynYm0fCaAk8Tdh+c4ZhBR47lBM/ESRl/TZgwDQFULBZgfOO5CQS1k6mKyIJCMVwZe59nsAw1d9z15R2TJdQHGOyspIfTeHvcpmABCQWHRxueMZyZNBFFCecvKfD+nfjF9CrMp1KYjR/kIvFCFqCWa9zwHWOz6EoWFBlIBAASdXu2jxhzi1p7mt7LRTFCs4UQFElma38xGfLE5QH/AFDcze8MO1SMiZQQGTlZTcTdi/nCOokmUsXtYjQwLE9aUr33ol7DWlUESlBb5k2HPYdNICqVFLFDXGnLS3HcxbiVWhTFi5yuRYBtgPf+YPwerQFDMlMwfpBb4eB4GxjO8VraIKaGizDwqZeoHH8D2i6tyIQ0tXjI8RD3bhw6RXMrkmdmQGYnKzDU3fytDDEcPSkJUNCddC51bzeNSk1Jau5BEilWU5x+NDGmmhKDfxM7fXWxgqZUp7soAY6aHe0LZtKoFwLcC0a1a9pbESoEmz3HXX1vBk+pQlgxIYPvrt7wNXUaksCCzcLh73gYzXYMLb8YOoxkk0ZcqY2ocNRNRmCiCLNxP2gapozL8K7KAcA635cDx4R3C6hSFW4v6RPF56piytVyQHcv7wNa1kq9i0YUR2PgIkBHcPBpHQImkRERNMZYeCJpEWpEVpixJgbHMdFyRFiIgiLUwFnQxommLkmKkxamBSH8RpcMnf2kvoDb7xKqGeWyQxdT632sOEUYaD3IUWyhRHttA8yrUkBSeV+bk+kc3Rc3XmOEsPmWUk6gfKKCVZlsbk3MfUgJUVDjY7ef5vB/d+Fwb7jjyttBJNRl6kE8xJJcuzsD8olMAAAT8QfMdfTgB9YbJlnKzBz7dICr8NyMTvG45U3TKaAs5SGNw723BiuYBtvDXBSm6VAFR+FW7NcekLalICi2xPpBIyuTRhrY5Ik5gTwiVPWrQfCSPeJ09MpSVFL+H4hyG8E0lJbOxKdwNRwiSlHeyKLrYYYPiAKipfxNbVjrEVLM2eSh05Q5toRuRxvC6SSD8Jc/LkN4uqJrILu53AseXVoXeNKVrvsEHUxCZktOY7s2hPPgLvAeKrR3iZd8yTc7WGg4wOJhcrByhV0ubgbwLiE4rSmZZ3ILcf4jGPE9XO33KLfBMIQLMdfpwgimpDKzTAfgBcFjfS0L5JJUlTNzOnWGEmtSpCgq5Gm4eCZFJKlx3LFS6hQWVGxNzDaZjCqh0qSAMtmtpv1ioVctSFCYBm4gbbR9h1MhSFAglWWxHLUxJ6WrlHdFVufUk5CAq99SCI7MxQKLq0fcPb1vAtNQTJqidOLiOYhLloUUJJJG5vcbDlF6IOVcsljBNUZq3SRoxBsSBa0U4hheq0pZKmbkfx4GoEh7u6duW8aehUiZLKXuXZ9ucBySeF3HghlaabkUc2/5aDKmWqYlkJsBrx5nnA+JSMhDkqPHTygjDa3wGXZ9iddflyg0t0pxIYAR2OCPhHePBommJpiAicYYeJNMWpisRaiMMcxotTFqIqTFsuAyH8RcmLUxWmLEQFnRxmjwsBVMtALF3+kC5E90+qrjKfYj39ItwH4ZnT6iK6bUef1hDiUvX7DRGmSrKQnYA+f40H4WixfV4+w//J6/SCaXQ9T9IFlnyiBdVROgLSPCLFuP8xyvpULQglgGAJJO2rj3g9P+Lz+sLpvwL6wnCTb54ZRnk0hlLCj4kg6gtZjvsWgWZeYp3uS7s/IxoavQdB8jCGV/lHUfSOnim5W35FnKerKMybBwQeZHGG3ZNScykLe4L7C1rvtCKo+NXVUMaP4ldDGs0E4P4mVuF4zLEoILfCbEHXnE6OoTOCkqvZ34OLnrH2J/+OjofrCrCf8Ak/1gEY6sVvlfuWdrcOWhQAunbpziuqGjJYPcX24xq5v/AB/6xl8T1V+bxvBmc2rJRPEagFIEoMDYjW/Lr9IrocPWsEAsGffpEZHwj/cfWHifgHnGpz8NaYkruKpNKGJUsBQsOXXfeG/ZumQqUpRXoD4XYwgqvjEfK1T5fWJkxucavkhpZ/cSLJfMpPE6tCFdNkmJ71SSCHtf1gyo/wAKeogKXqf9k/WB4otJuy6LKkomFS0uNA2ur+kcRTrlkPd9CHIbcxZT/wCI9f8A2MOaP/1+sSeTQq7EFsuVmWc90qGUAfOFqqcpUSg6Fm3YQ2k7/wCx+sLpn+VfU/WNY5O36E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xQWFhUVGR0ZFxcYGBgYHBgYGhwdGhoYGB0cHCggHBolGxoYIjEhJSkrLi4uGB8zODMsNygtLisBCgoKDg0OGxAQGywlICUsLDQ0Ly8sLyw0LywvLCwsLCwsLCwsNCw0LCwsLCwsLCwsNCwsLCwsLCwsLCwsLCwsLP/AABEIALkBEAMBIgACEQEDEQH/xAAbAAACAwEBAQAAAAAAAAAAAAAEBQIDBgEHAP/EADoQAAECBAQDBgUDBAICAwAAAAECEQADBCEFEjFBUWFxBhMigZGhMrHB0fBC4fEUIzNyQ1I0whVi0v/EABoBAAIDAQEAAAAAAAAAAAAAAAMEAAECBQb/xAAwEQACAgEDAgMHAwUBAAAAAAAAAQIRAxIhMQRBE1FxBSJhgZHB8LHR4RQjQqHxMv/aAAwDAQACEQMRAD8A8QEWBMQAi1IjDYxCJwIiSbdItSl4l3cYchqOF8opUiIZYMCIguVFKZqXTvkGyxIJggSY+7uJrIunfcpCYmExZkj5oqwix0fARagRBIi5IjEmNYok0iLpYitAgiUhyBxgMmdHDEZYTQd4SXslj66e8PcSqVMHDbW3PGJ4VRZJaQps2p+nXjA+I5u9Qdgfhvcc+scieRZMvwR0EBTVE2a6RBkvMqWFlXhRYDjyPKKp0haVkqbMo2SBZtulvlAomkOh7Znbj+8brUtvzzLGM+URLMw3KiD1OreloadkMJ79feTBlSCS5ALfjwlnzypAlkt9H0IhpS44mTTKSB4lABIu/WBSUtNVbb/0YmpONR5GeJ4dLkKMw3CSyQGDg6PfV4SV9QtRSEB8w1scrkX52hbV1syafH8ILcn2hjSVGVDfrIYX9T7RjwnCpPdlxTS3dlcrC8hfNuNRc/aC8Qld5PJbwsEnpo3PeBqStyKUnUi4JLh/wwWZuZyReKk5qVssoTTy++CSWADtsAPe5+ULMUxRS1hKCyUnXYnjBFf4XJLBWrXccOIiMnB0kBQOt7/K+8GhojUpFjWkqEpRclTX4v6QPTYgVkhNid2e33ZohLlKVLCEi5fMX9ninD8NVKUHUNdt+cC0wqTb3ID19dNlEgFWU2e1z5CO008qRn1LdGMMcSSkpYpzKNhYWeApUpSHSBaCxlFw4pkJzJCRJClAk3Om/Pj0hMDMLm4GjO1o0HdKIIAtp5FnimpoO7FiC433PCLx5UtnyyC/CgvMUOX1bW8WYigy/Cv4lFyRpq7QTTJEtiQSvj8wIaLpJc1BzEZvRj1fWKnmSnqa2IeRpi5KYjJRDaiw/OQkXPK8egyZFHk8j0vTSy8AUuW5hrV4NNlJClpAB0uPlrD7DuzBzJZ9XChqG368oZYzQ94BYZwWK9CyXY8/XaOXk66OtKL27ncw9Cor3uTFSaCYsOhClf6pJ+Uff0ahqkjqCI2vZyqVTzkmUFFZKUqSosrKou7DXb1Ea+sw2ZNUsJy5iQS4zA6k2O0Dydc4uq5NvDCEve4PG+4iuZIaPVV9k5ZCs6RnUXdJICeQGked4pTGXMUghmNrM42LOWtzguDq1ldLk08eOUdhOpMRywSURzJDuoSeHcoCYtQIlkiQTFORqGKiSBDrs/R55mY/Ci558B6/KFCBGrw4d3ISALrLqJ24Qn1U2o0uWdDDGhiqaTcag8NoDq5zrBTfKxIPDfzgnD5RIJJLEufo0cmUuYkj9Qyg/QRy4uMZDAJjtU60rFyoX5bQtnDMp0pPw3/2H8Q9n0RziWhIu2ZXPc+kCYx/adCXLi6t3/BBsU1tGPP2IhcicHBP3juGyhPn+NVrny2gFBfk7H+IKr0GRMSxHwvbnDTj/iuWiM0E9MtxsE3AN78/OF8wFalKQGAFrNtdusA4fN7xbzFbHqeA9/aNCaiWlOxDaX8rQpKLxOuWQSGkJ8Ux3bwtYxJMnweJ31AzXI4RfNnKmuwOUOXGw5vA9NSKMwq+JPHl94Lqde86IW4XIzkiYljtZr8zwhnLk5Tf4RpF9Moq8I0fZ4hWymVlNlAXBN4VlkcpFAGL4gEoSJTAnU7g/nGLez517xyvUHrZuEcqKIGWPCkk6bt+NE8PpilIDlwCL7feNNw8LSiEjNdZzake+4F9LQBXSClyly/PeGEiQnOHCieVh52vBM+nzKcWu4e/KMrIoSIJ6bETLQHLE/S7e8VTp5m2cMdL+cUY6FFYS3O3o/ziiVnSyUMX1L7w3HHGta5ZYZVU6/CkDMSWGtoZ0NOgSylSsqri5uptfSO4XMKUuS5B4wLiwKktlBS78CDxHlAHJzejj4kPOqcQ4oHuA482MKqdTaQ7w4ZiOPR/Jo7ud7HD9mxRr+zMooCVBTkbElvaBKjFmzywfhUctnBBF+evzi6fLKJTsRYEGxB1b5NFOEUEypnSxkcAO/JywPofSOJFJuU5HadLc0/ZmiShIXMSnvFM5sSODl7WswjUS5RX8NiPx4CpsBzSVmYEhQIASc+2xAb66QsTji6Y5JWRCbs4BUQ7E8ReFlFtp5OH5CM/7rfhvdefA1qls4UQ4twP7xj8V7KJmrKpamJuQb35QwVXmYoqZ1EuSLDzEHSp5YABydoD4mTFO4MPHG4RMdVdh5yUZ0qQsOxDlJFjcvZuhMIa3Cpsq60KSDodvUR6LXVK0/ECU7g7RKfUkyV5T+kta4t9och1+VVqVo1p23PLgiPiiGkygOgBd9x7RKRhpNiCCOUdLxo1dhPDRRg1AZkxIYkP4ukamtonItswHBoO7HYASXS5KtfLeLcaJTNUB+nX9o5mfPKeS48IpTjq0IXVEwo4DMGaJy8yR0GbkMxYQPOQpRcXI06cfSLaUFSlAksnQbQJpaf1Nl5rQEApAKjqeJ6xXJoh3alTXzKfK9rcWiFSGVJCNi6nta/3hmoAqJUQbW4DlrA29K27lGKqqRWRSmYILdW3gKqLseTftG3xWnQJJAF1hh5izekYuYi19vwx0+mzeIrL5RWEZVMDpw4QZXS1AAAlTt94lhcoFYUon7trGvp8FE0hnBJduI0is3ULHJWRtRVsVdm6OYUZm8G7n58oLE1MgpQg5k3fz0aNbVYZmaTKZAFydyfl5RmpdL3i2WGCSfEkM+uvOEJyuTcuAWPKp7gmI4uiShKKcsXdShctwHN94zyxNnqJJJUT0A4/SGKZaTPKVB7kJD63a5Ggi6glATcxcN8Q1bgIZi4447LersKkkTo6fuAO81O566QVVqCUubb6xTVyxMUqcQQhIDA7tqfWARiIm25sB+coEoub1fUgTOqGyhOp1Yv5wDVYsTNQyjYMR7xRPJSs5bJP6jw1LR1KJWTMpn1HEgfMQxHHFbtX/JYVhtZnWrgzNZy+5MVzSEeI2J5/m0Qk4gkJJQhnVdXNgGDaC3vAuIz1aLSCOI6aAxqONufFIgxlVPeElP6bwXgKDOmpcNwAvvrCTDg+h1DEcufHaNDhK+4UFEDMC4fhA80VFNIp3Wx5fTpg6WSNLQKW1EXhTiO5Pc4XT1DY1vZuqCh/TrKvECwNw+ottGpwYIonVMUp3LNqobexEeb01YpJSXuggpLm3Lpyj0DGMMRUSET85lrCCoJNwpwCOjm0cXqcenIrdJ/qdXUpRp8Gxkdo0IT3yJhVurO6QnlowH3gOf2woFqTnEorUXOWSVgF+KmHpHi65xc+nlEpFSpBCkkgjQiGY9PJLd38Bb+mw3e9nsdZjspY8UkPoFfCz8k394Zdm5EkkuhZVbLcagu4bbkQdI8VVic1QZUxahzUTDbDO00+UnKkhuhe3mIW/pskZKbp/noGn0yljcIOvmz26lw0KUvvCFZilyoOzFz/APln0ijGsNMn/G/dnhseHFmjzlHb+rDXSkC7BAYm2ru/7xt+y3bBU8mXUhLFiFAFLE8uD77QZrA4aJbN9/58jmZOm6rE/E2aXb+CCsJTUMJtOtQHwzEHIpPEEsyh1i6p7HSZYR3aVlai6isgskbMAA9x6Ro6XFpaFGWtKpaho4dJHFJGo5sIZlbk2JAaGMXR4p43Fyt8fFff6iWTrs8JKk0vXZ/b6AMgCTIU6AlKU6J+R3ePH8V1VlDkm/ICPTu1NeTKVLR8SiLXcpB1HmI82qk5T47aknZ4R9o5Y+JGEd1Ffn6I6XsiDUZTly2USiL8eHAH+YGmzCk5EpLnpf8AgQKusZaiRlYW5xZJqFLZWnA8dtIV8NrdnZJyZAzEHUbvw1MfVLmYE2vqXvw33geWs94ENuHVsX4xdiS0pmPc5E53HM2+RjVPV8iw3EKYhlM+WyfPfrAi8KzS+9WWtYDc8zHFVapxYOybnXaL5mLIZMop39bXH8xiKyRSS5+xncT4WwW/NgOPCPVMJmolSgrKCsKDvZuDcY82pqRSZrEsCfCo/nzh/UYn3eZKlhSiR6jeN5MlZFKO7oD1GLxUomtxaYiWnvQR3ij8Lg+w0Db84x2IYm6SENmL6nLrbXWE1dj5dYFyBY9dd+XzhTOxIqlhASSt9eXHrGvAlkkpNV+csrB0/hrd2yU+o8Y0SQr4hccfOHFBirhSsoZR+I2KhuWGlozYw2atJIBUBc3iuimqJCcxFwwOkNTwwnGr4GGbOoCqhBEtHgT8RIcADQW94zc6nloV4mZ2YXOt3eGsjGJtM/dXJSQpmIvrrC2Yn+qH9tLzCq/1fzgOGLgvKJStP4FlXNkEJTn8Cfzqf2i+ZhqVofVkgJVo44sN7wlVIUglKk32PCGdHXFACFO52Pq8EnBxS0M0CKkq8CVjKh/EwJHyiSkpVMWlH+MEMH5N83hliP8AcCQSQAwLWtq3SA6VBQ6AkG9zxALh7xFO433/ADcgZR0yUJYl2didfaIYpTKWEhKkgAG7+0BzKx1pTYM4JNrbwWmelTJBcHzgbjKMtRDBpTaLZEclKEG09GVJcDTaO3OVcnEwYtTTiXUVEpZZIc31jd9nq7LSKlzjnKSCgJuUNbKrz2vGGoahaFpUlRSf+wLGPSsFpEokla1MpZzFTsSToTxeOT182lTOnUVEx3aSWnI5GUg2YJAUpTFTbkC94zQMek1s+XPWQqSlUtIy5ig5kvz1d+fpGGxmkCJ0wJDJSbByfeCdHmVaHyZyRb3A0mC6dyQAHJsOsCJEaDCKEgInhYSpCnylaUqLMXSCQT5QxlkooJjdIvpsMXLYzZahmAICgUk+Rh7hc5UpYL3GlgRexBSRcEO4i5fbKbMnGYyWGYJzJBUlJIICtioMGPKCaxDqExISUL1UhNgrUvs7nXfyaOX1Dd2RSk1U0t/n8uDdYFUoqJPdzVALZkuwIJ/6HdPLXrD/AA8r7vKtJzos7jxNoXjzGgUdA5IFiA/4I9SwkHu0glyAz724w/7LzPK6a3S5812v07HnPaeBYt1w3x5enqIcVlJ71RVskj8848z7TTGJe4a3V49A7SAicspOovyb66x5n2nVs+0IZ2pdTprhs6vsyPuJ32Qlmuq46NBtBUgKQnrrtb9jCyjnm+YdNoqNSogkHdubH5QzLHq906hp1yw+YXGp3fb9/SB51KiYxBypFju4F4pzkCWlNiR4nbRoMpAA4DEHjw+rQnTirTIL5OIpS4RYuBmO4aFtUVEhTEkqJBFwWvF2K4f3cwf9VXDPpDTGUjuwUggJsG4EX6/vDKlCLTj3IDU+IvlmLJABZXLp6R3GDMUlasoIKnSsE5gncEaMXgCnolFNjqQw5w1w3C1KJJzBDsonS9gCOdoqWiD1LsU6M9RrUVBI0PL3gmfNloSBLHU8+D8OUHYlSGTnlpYJBcnd9wDw+8Rw3DRMWAkgtdQ1Yanow3gryRa1vj85J8SWGVi03UrbQb9fWB04dLUCyiCOO3OHGN0UqWrur3Fjz1txsYV10vKlIB2L5XuLfFAoSt3HayKmrAZaif1XHhfk2vtD/B0pkJKFhyu4I6j0MLsHwwpOZbZG1cRYmtCZ75syEWDfLn+0Xmeu4x4IHdokNkQhPNRO9ngSXSJSnMG4g9NWhr36KkZTYM76ltudzGYrqhV5SVDKHbi30MDwKUlo4a5JdIKlYgkOq5Y8YqOLuvwgNpr9oVU0pzl94hOQUKI4GHVghZjW6sfGgExOY5i24GnW+kU0lUmWpiQADeFqa5fHyitSCovv5mKWF7qT2L1XwLJCQY1nZ3FkSdjmIKSNlpIZjwIO8ZakRDCmmBJdgYZ6iCmtLEujjUfUcSKCWZ5BLJd+iYZ1eKCZMJzKSiWAEgA5bPlNjfXTlCWkmlayb6X26D1hjW0JQn4kIYOwOYdeDtvHPyL3kpPeh/YJoJk2ylKV3aVONA/KNTR0a57KIdKgRoAL7HRzzjBUmJJKvGpTDRtSdj0jXYZjXcylJRNBWAGf4g5uRzbaFs2JqStfRA8upx9yrM/2n7IzadS1ISDKF/CvNkFrElnLnQPCrDKCZMUO7QpbG4CSfVo9GwaUZ5KpqwQtgEkvrqVnZ30eHGM0lLKl/wBMgiWiYozJ0xCsrlFhLSGIL5m246w1jzuUXdKvj+bi76h42sbVv4L6/nc86padADmYxNinK4F2IUQehBAMaDDZASSkThlULN3gzcvgfyIi+XisiR/41IgEGy5iVKIbQ3OvpH0iYqaorJdRLmwGt9g3pCeecavkNqlK7VL5fp/JqsC7NrASs2QQ5HAerjpG1QUpQSNGze28YPD5rEeI5tGzG/WNTik8S6dRVqpDNyNvzrHT9n5McMcpRVUt7d/b/R5vr4ZMmSKk7t7bV+eokxWqliXMUSStYsBz35Bo8xxxBUphe3o38w/rK8FRGiU2GpvuYSIWFLUU3JTfytHL8aU5664PQdJg8GPqZecpklLXOnTT6RRKkHKVHjp9Y1owdMxR1GWWXtodQT7CEPeBJUk6Oxh7HnUlURvkFTUkCznS5MO6CehGTMRfU6gW0f1hPS0oXMSLhJ9o+pkFagE3AOnG0ayRjJUQ0dTWonLCTYI0J4CLahHeKSiWrw6m/m/tGSM5QWtxdVi4/GjU9klFT5UuAGdhZ+cKZsPhQ1LsU9lY8wTs8SRlSVDjreH6sLCU90xckKW36QL+v5vBKZ3dUoykuSQWPAg8HD29YGmVikSVL/5CDYXYHd+MCqKrU7dW/wBvU5csuXJK1xdL18zz/GQBMmAg5cx3GYgHbyhfLq0y1EySSHBcpYnRwehfrDaploK8yyQC78XPCEtVThM9gp05QQeOj++/KD4XGSp+R1ETqppnzspUUhLsH0e5AP5aCaMqQFOAAHGbUv57QsIea6rWNxqMtnj5VWeO9xsYM8dpRXBZVU1rOBoTp+bQIuSUsSLEP6QZicsMFJHh084rP9wBIYED6QeDSSa+ZTQXh9YZUwEpDrTYDnYXgWpld6s5QQo31d+XKLK2lZiFObC2gtsRHDKEtIIPia5+kZWm9S5ZGr2LKDDMyQQSFXC0mz9PlFFTKLizgepieEVZBUSddQ2vPlFtbiIz5gzWKfr77RX9xZGuSlVC2aoEkiw/TBNIoAX/AJiNXXiYAGZjaIywwzHR268YK7cd1RI0Jpa7CCQq7QtkrYRfKmXh2UDjYOo2SG1HVZC46QSJneKGbwoUQ/La5hXTLZT8eOl4JQvW/lxhWcFdnVxZNSDCgBZb4XtvaL6Pwknbd4Hp6hIDENzEXKnMl7X039fKAST4DDaXXuGS4fcW9bwzoaVSEha1ADYksPKM3QqDs1zGkE/N4ZqEnKAByHLaEc8NOyKY7p1hV9QN7EQzJSGPhGjWH1jLyzLFhLUARc5sot0LRZLqQS7O1gAdWhHTXACeLUzW01WHTcOTb+Iv7WVC0SJySbOAzjxOp/IMl4S4dKW5WEOs2SnmePACKu0apxQlMwvNWp9GszDTZhDWLM1jaff6CXgReaNNbf8AfoZipWyc6tCcqeZ1P8xTQVJK3IOUJ04D8ETxaWQkuGGdvUXbyEKaRbEi5UpNgDwIPprBYQUoNnVHy6pTTCk5dBxfT3hQcPJ8SuD+v1MXSZblZU4SNB5fzF2DTRMJG9wH2YfKKV403EnApnzDLCVJBA2Gzaa+UG9nVo75yAxZTA6PtA3aOYBkSg2UgE+psPSApExlAqDPw4D7w1o14vUrk1CcFRUEqQoAuddy+nMM0E4LNMiZNpgASrQgMH+0KcLrAhILkto1izb+cQVVkKzoLlmKndr6+lusKuE3cHx2MuN7Pg9Zw+Qkoly1KClpJJCWLDfoYzVbiqJc9Ze72RyG5+0IV9qSmUMqr5dRYud248+UZFWIqKySdS5+sajhllilVUK4ulcZNyd2N+0GIZlEgaly30gCbMbIsvcAW14t1vAFUTm0Y8OW0Hf1AKCnK7Ne3RhzhpY9EUkOryBK0FLHZYfmOPrFmHScxTmYJD68ePSKVHMEi7h2+0clvlKEklROgEFaemijlSGUUZnSNIa0EhBQ4d9/2hZTyDmKSl1Dbg0ESJuV8t+UZyK1SZIkwkoL5iwNv3gfEFqa4I4bg+cSnTBMJym/p6xOZW2CZl2iJNNOi3wcmTCFZswJUjXd209PlAlPTElmPi09eEHTVpEtmDlsvLU+o0fnFuDrVLJX4bJLnXXltf6RNbjFtFNC8ShLV4tdRBxlJnkBBY8Ls54QDUKSTmJd38Ie3rBFJXZEFh+cRFzUmrXJS22MYmZaLZc0iBkxYkx2GjxePI13DpDks/U8BDKhm5HExNh4hrcizHdjC6jm5QovszdTr5faC5dQ6fCkPudT1vp5QrlTe3Y7fSySSd7hNSsWIVqxbcWiffs3MXBheFuYLFQ4ZVy+r3gLhR0Mea2+xoKOfma9idct3h0iSbGzfKMrS1iEauejGDUdpEg/ASOrRzsuCbfuoZc4ruaRCE6Onr+CGVNlsx6WaMertOHOSUORUXbqALnziuTis2aS5Yf/AFtCsujyNW9if+j0zD8RY/pIB03tx6QoxjFUrmrmm4CgBd3YXPn8oh2XUVILnYs4Gn1hXLIAWODk/RvOBLVTg+LF4YYLI2uQftFigW0sAAakcD+D3hJR2nEgHdvOCMTWD3ZOpPj8/wBMFVEq7pSxBta5B4w5CoQUfOxpKlQPSgmcpLslnbifz5QRh0lMt0qUUlQU6uR0R5veLlSwJhLMQkHnv+8JBXGZOUolhoAzj7CIk8l1xSKI4orvClYByJt5PH03IspSCXs/2HtDFa/7S06MCSOIbbn947Q4ZeWrcMWaz73gviKMd9q4LIVaAhBcX2hKiecpTo9+vKGlRUlc5SCfCx2hRPRlUw2gmGO1Pnkqz6dYAPzi6lpULSAFMt/b7wQqkCyhIDE78RH1RTpByM5GpT5/MtG3kVUnuStwM5ipyXy7nkY5JN1HYD8aJ1mZDJLfcRykk5iG9OJjd+7fYrvQTRrCErKkkkgZRwfc+0M8DQlAzKYm54FPI8ekLKpaklQUAA9t9NADwiEuVMKmdgbudGMAnDXF71ZYxpZwXULIs6W5vyhf3KsxSljdi2xgcjIpQL5hvDiixBADKl+IcNB5vEknDeO+yIgaYtLKQgjNdydeJ84DoZaCfGfLnEZdTlWpRDku3U7iOYfTZ5iRe/CC6dMWZvcJqApRYgOLC+0D1MwG2XKd+EOJ01AmZChKcoYEF78b7mAcRnoUpIA8IF+L/KMY5NtbGmDrlpDZDmJF7M0cVLCkl1JTlFhq5gw0IyDKdefuYqr6cpZORmDPd+JeNKabpMjRhxFqYqEWCO0zwsC5EWpVFAPlHc8DascjPSEhcWJXAssRZmjDiNQyvkIC3i2XA8uCUQKQ9hbe7CZQhjQGx84XSFXhrS05TY76Qpme251MfBocKqMqfETZPhv7RyvUZaUTALqOnEi4+UCZ2AJsRfzG0RnVAmSgxLo8TctCeWojl6Pe1fE2LapeYORcKJt10hpV1uVCFD9eo4AbwPRSMyhba4fU/aK68HvO7ewDfVoYemUlHyIM6hwhMwEnM19LFv3gBaUSkLADkl3iycs5BLIcNbgGv5ftCiuqgoMC5DAxWHG3t8f+FDMFJXmVsAw+pEEf/KELyXGUcR6wlo6RSk5ycvs4G0CVcwlVn4Od4L4EZOruiN0rHMrKVd5YE3PO2vnr5wPS04WpSncbb34GFshZfUjY7+0F4bWhGZy2hH+w/aNyxyinRSkXYvXFWUCXkKPDmSTflC+ROUkuOesM6dcqapRW6XBOhLqGlhFVTJSFEEMeHu/vEg4xWiiVYAuYVXJc8YJk0ywoNoWI4fOJUFKlawSd+tvxoZ9pp5SQlOUIsQBp84ueT3lCJPUpnoXMVkWNNSN+DRCTIKVqC3ukgNo/PlFsmdMWlKgw4nlpBwnSlylgh1D4VOSxHzhdycdq+hoSVdOvK6kh9cz6t+CBqVKyMoSSDe33i+VMWoEXdJvbbS8M8DUlK1uoqZLaceG2vyg8puEH3M87nKPBgtKUt/czdd/SDaqrlyJmUpIL6+zloFoZ/jUrMpklk5tWve3OBqmrVUkukWdj5Qu4ynP3+P3LKqqrTMmOPh59NYCCAVcvlHJshgQLke0H4TLz+BXhSpgSbN/Jhl1CNrgnqRp55zOnYXHLb32i3GKgmU6rLKvhOrWv5sIvkT5ckzUjYgIOrhwC/J7/AMQvxVaCpWUlWZmUbG2sDitU06I+DDgxIRCJCPQHgkyeaJJiuLBGWGiy14kiKhFyBA2Nw3YRLi5KooTFiYDI6eJ0EpMOZWI5ZbaqPt1hGmLkQvkxqXJ0cUjUTCFISRul25wJKPdlVmGjHgWtBtFLJlJKdcnqzlusSqiFyksGuQSRvr6RzVKnp7WMkZSQqYFAn4XfgdWEVqmkFyzcbE6Pcx8pDg5DYZQC/wCpTAn1hYylFSXLizc9DGoQ1EGKawKlqOZLvpyPAcGeEaPiJAeJTwUKynYm0fCaAk8Tdh+c4ZhBR47lBM/ESRl/TZgwDQFULBZgfOO5CQS1k6mKyIJCMVwZe59nsAw1d9z15R2TJdQHGOyspIfTeHvcpmABCQWHRxueMZyZNBFFCecvKfD+nfjF9CrMp1KYjR/kIvFCFqCWa9zwHWOz6EoWFBlIBAASdXu2jxhzi1p7mt7LRTFCs4UQFElma38xGfLE5QH/AFDcze8MO1SMiZQQGTlZTcTdi/nCOokmUsXtYjQwLE9aUr33ol7DWlUESlBb5k2HPYdNICqVFLFDXGnLS3HcxbiVWhTFi5yuRYBtgPf+YPwerQFDMlMwfpBb4eB4GxjO8VraIKaGizDwqZeoHH8D2i6tyIQ0tXjI8RD3bhw6RXMrkmdmQGYnKzDU3fytDDEcPSkJUNCddC51bzeNSk1Jau5BEilWU5x+NDGmmhKDfxM7fXWxgqZUp7soAY6aHe0LZtKoFwLcC0a1a9pbESoEmz3HXX1vBk+pQlgxIYPvrt7wNXUaksCCzcLh73gYzXYMLb8YOoxkk0ZcqY2ocNRNRmCiCLNxP2gapozL8K7KAcA635cDx4R3C6hSFW4v6RPF56piytVyQHcv7wNa1kq9i0YUR2PgIkBHcPBpHQImkRERNMZYeCJpEWpEVpixJgbHMdFyRFiIgiLUwFnQxommLkmKkxamBSH8RpcMnf2kvoDb7xKqGeWyQxdT632sOEUYaD3IUWyhRHttA8yrUkBSeV+bk+kc3Rc3XmOEsPmWUk6gfKKCVZlsbk3MfUgJUVDjY7ef5vB/d+Fwb7jjyttBJNRl6kE8xJJcuzsD8olMAAAT8QfMdfTgB9YbJlnKzBz7dICr8NyMTvG45U3TKaAs5SGNw723BiuYBtvDXBSm6VAFR+FW7NcekLalICi2xPpBIyuTRhrY5Ik5gTwiVPWrQfCSPeJ09MpSVFL+H4hyG8E0lJbOxKdwNRwiSlHeyKLrYYYPiAKipfxNbVjrEVLM2eSh05Q5toRuRxvC6SSD8Jc/LkN4uqJrILu53AseXVoXeNKVrvsEHUxCZktOY7s2hPPgLvAeKrR3iZd8yTc7WGg4wOJhcrByhV0ubgbwLiE4rSmZZ3ILcf4jGPE9XO33KLfBMIQLMdfpwgimpDKzTAfgBcFjfS0L5JJUlTNzOnWGEmtSpCgq5Gm4eCZFJKlx3LFS6hQWVGxNzDaZjCqh0qSAMtmtpv1ioVctSFCYBm4gbbR9h1MhSFAglWWxHLUxJ6WrlHdFVufUk5CAq99SCI7MxQKLq0fcPb1vAtNQTJqidOLiOYhLloUUJJJG5vcbDlF6IOVcsljBNUZq3SRoxBsSBa0U4hheq0pZKmbkfx4GoEh7u6duW8aehUiZLKXuXZ9ucBySeF3HghlaabkUc2/5aDKmWqYlkJsBrx5nnA+JSMhDkqPHTygjDa3wGXZ9iddflyg0t0pxIYAR2OCPhHePBommJpiAicYYeJNMWpisRaiMMcxotTFqIqTFsuAyH8RcmLUxWmLEQFnRxmjwsBVMtALF3+kC5E90+qrjKfYj39ItwH4ZnT6iK6bUef1hDiUvX7DRGmSrKQnYA+f40H4WixfV4+w//J6/SCaXQ9T9IFlnyiBdVROgLSPCLFuP8xyvpULQglgGAJJO2rj3g9P+Lz+sLpvwL6wnCTb54ZRnk0hlLCj4kg6gtZjvsWgWZeYp3uS7s/IxoavQdB8jCGV/lHUfSOnim5W35FnKerKMybBwQeZHGG3ZNScykLe4L7C1rvtCKo+NXVUMaP4ldDGs0E4P4mVuF4zLEoILfCbEHXnE6OoTOCkqvZ34OLnrH2J/+OjofrCrCf8Ak/1gEY6sVvlfuWdrcOWhQAunbpziuqGjJYPcX24xq5v/AB/6xl8T1V+bxvBmc2rJRPEagFIEoMDYjW/Lr9IrocPWsEAsGffpEZHwj/cfWHifgHnGpz8NaYkruKpNKGJUsBQsOXXfeG/ZumQqUpRXoD4XYwgqvjEfK1T5fWJkxucavkhpZ/cSLJfMpPE6tCFdNkmJ71SSCHtf1gyo/wAKeogKXqf9k/WB4otJuy6LKkomFS0uNA2ur+kcRTrlkPd9CHIbcxZT/wCI9f8A2MOaP/1+sSeTQq7EFsuVmWc90qGUAfOFqqcpUSg6Fm3YQ2k7/wCx+sLpn+VfU/WNY5O36Eo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800600"/>
            <a:ext cx="5105400" cy="186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55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studied in 1868 at japan</a:t>
            </a:r>
          </a:p>
          <a:p>
            <a:r>
              <a:rPr lang="en-US" dirty="0" smtClean="0"/>
              <a:t>Only observed during eclipse</a:t>
            </a:r>
          </a:p>
          <a:p>
            <a:pPr marL="137160" indent="0">
              <a:buNone/>
            </a:pPr>
            <a:r>
              <a:rPr lang="en-US" dirty="0" smtClean="0"/>
              <a:t>	- Atmosphere reflects and refracts the sunlight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43326"/>
            <a:ext cx="3048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43327"/>
            <a:ext cx="388221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95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940" b="10940"/>
          <a:stretch>
            <a:fillRect/>
          </a:stretch>
        </p:blipFill>
        <p:spPr>
          <a:xfrm>
            <a:off x="304800" y="304800"/>
            <a:ext cx="5299969" cy="30327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838200"/>
            <a:ext cx="3124200" cy="312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505200"/>
            <a:ext cx="3733800" cy="300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29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92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Solar Prominences</vt:lpstr>
      <vt:lpstr>Solar Prominences</vt:lpstr>
      <vt:lpstr>Physical features</vt:lpstr>
      <vt:lpstr>Discovery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Prominences</dc:title>
  <dc:creator>vci</dc:creator>
  <cp:lastModifiedBy>Brittany Griner</cp:lastModifiedBy>
  <cp:revision>5</cp:revision>
  <dcterms:created xsi:type="dcterms:W3CDTF">2013-10-29T13:28:12Z</dcterms:created>
  <dcterms:modified xsi:type="dcterms:W3CDTF">2013-10-30T02:23:10Z</dcterms:modified>
</cp:coreProperties>
</file>